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C1BE9-C12D-48F5-9A28-74BB88A669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1A7854-CA9A-4F84-8398-F4280DB010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2F1B5D-BF4E-41A6-BEC0-721C4AA5C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357B1-814B-42BC-AC00-E3EB97468200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1FA65-20B8-45DC-9EEE-C88ABF1D3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9B7FB-1E94-48A6-93DF-83BC97872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2A189-F95D-4ADB-B505-943AB37E2D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404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A3A5D-7B32-41BC-9A7A-8C0E11BD8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057841-925F-4BAE-94BE-67B6914D4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23020-A032-492F-89A0-AD18F08B5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357B1-814B-42BC-AC00-E3EB97468200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C4CA4-9C18-48CF-870F-13081B558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C16DC-D939-4401-AF16-9DFD95509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2A189-F95D-4ADB-B505-943AB37E2D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915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9797AB-945F-4A54-95F7-7E4E784662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AE4270-8B7D-4E02-91C1-0C980F8428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50A36-3574-4724-BE56-5C067B5A9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357B1-814B-42BC-AC00-E3EB97468200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43E84-9BC8-4BDB-8160-29BC39180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43FAD-71E1-40C5-98C6-0955BD5EE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2A189-F95D-4ADB-B505-943AB37E2D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9988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F4BB-2A61-4631-9D0F-0D8920EE2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518DE-F0F0-4E62-83C8-01AFD22D7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644D3-92EB-40E6-9554-110B0CAB8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357B1-814B-42BC-AC00-E3EB97468200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2479C2-BB8B-43B6-9624-D9A7C7D9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638175-98D5-49BF-841E-92B538D45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2A189-F95D-4ADB-B505-943AB37E2D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810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BED5-6FDD-4022-AEBA-170D98706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A05A6-FC94-42EF-90CE-2865BEC826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DAA23-9245-4D51-AE80-FEB57B967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357B1-814B-42BC-AC00-E3EB97468200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4DCC0-2A4E-4F14-9425-9A40C62C6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A50C1-D0D7-4883-8E39-A64BC1A0E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2A189-F95D-4ADB-B505-943AB37E2D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521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30A73-4910-426E-B2EA-E77C00449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E07CE-0930-46F7-8CA7-BF84176AB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16BE3C-80DF-40BC-81EB-E198991BE5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FFDAEC-9A9E-4B8C-9B1F-2898D01E9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357B1-814B-42BC-AC00-E3EB97468200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782143-4145-40F8-84C6-30468FCF0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5FD96A-D74F-4C34-AE07-E09237201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2A189-F95D-4ADB-B505-943AB37E2D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397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2C314-E6C1-48CA-933C-244137600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B045DD-CA5A-450D-8A3E-C2C152DA8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D48433-D26C-4E32-98D4-430F1AB16C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4D7EDA-BD81-4C24-B08E-13851F864E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CA594D-B4B7-4362-B6B0-7AE1BE9D34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532CBF-57E8-441F-A3F7-B7D56C66F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357B1-814B-42BC-AC00-E3EB97468200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4D08E6-09B9-482F-8F79-0A35932A1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F82405-B1C2-44A5-B9E4-EECB7507B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2A189-F95D-4ADB-B505-943AB37E2D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498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060C7-7A03-42B0-9FCA-683F654FE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5C4DA7-DBDA-4CC6-849A-7AFA3D09F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357B1-814B-42BC-AC00-E3EB97468200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46DE6-4DE1-4768-BDC5-FBE638C0D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676EBE-D75D-49D4-B934-30CA3AD2F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2A189-F95D-4ADB-B505-943AB37E2D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003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329BBB-9299-45F6-85DE-D96B95FBA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357B1-814B-42BC-AC00-E3EB97468200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D6FA0F-FC75-4596-BC75-E93726B1A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7DF9B-820D-44D7-9019-03685E09E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2A189-F95D-4ADB-B505-943AB37E2D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8013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CCBB2-A3D8-48A3-B011-0F0ADDC73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A4784-DF66-410D-B581-3192E18EE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21618A-2226-496A-AE54-E3ED092CDC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2E8132-47C6-4F78-BAA4-5AD723BF0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357B1-814B-42BC-AC00-E3EB97468200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F06312-01D3-49BB-A2B3-25BF7663C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516C9C-E460-4DBB-89FF-07C5D9EB7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2A189-F95D-4ADB-B505-943AB37E2D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9611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B87E2-DCCC-4A06-8AA1-5ADDBE5E9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F7D620-6239-4927-A89B-9A02DD1E46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86FD1B-3D28-4180-A6EE-AE689B35F6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666806-C1C4-4CC8-9443-11872AAAB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357B1-814B-42BC-AC00-E3EB97468200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68DD80-231A-4EEF-951F-6FC834E51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E9AA62-61D6-4EE6-8824-1EB327C9A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2A189-F95D-4ADB-B505-943AB37E2D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915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CDBCED-D65F-4195-AFB7-0BA321A12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13B79B-50FA-40A1-9D20-B334DCCBB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8D512-B86E-444A-9E61-1F9A937824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C357B1-814B-42BC-AC00-E3EB97468200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E6A19-C510-4836-BEC4-26AB853CCC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C337A-A73D-47A7-A0E8-A67B839534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A2A189-F95D-4ADB-B505-943AB37E2D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095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9033D5D-BE72-4923-BC61-19B6F13EF52F}"/>
              </a:ext>
            </a:extLst>
          </p:cNvPr>
          <p:cNvGrpSpPr/>
          <p:nvPr/>
        </p:nvGrpSpPr>
        <p:grpSpPr>
          <a:xfrm>
            <a:off x="513182" y="295977"/>
            <a:ext cx="3172410" cy="2839110"/>
            <a:chOff x="513182" y="295976"/>
            <a:chExt cx="3760238" cy="36228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6857855-F9CA-4366-89CB-C997A975B0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73" t="12108" r="37044" b="12789"/>
            <a:stretch/>
          </p:blipFill>
          <p:spPr>
            <a:xfrm>
              <a:off x="513182" y="354563"/>
              <a:ext cx="2163115" cy="356429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5213A98-42DE-4616-9F8E-2B072A1710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86" t="10748" r="38716" b="11020"/>
            <a:stretch/>
          </p:blipFill>
          <p:spPr>
            <a:xfrm>
              <a:off x="2405709" y="295976"/>
              <a:ext cx="1867711" cy="360026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F7D4BA9-1191-412D-8BC9-EDC2DF76619A}"/>
              </a:ext>
            </a:extLst>
          </p:cNvPr>
          <p:cNvGrpSpPr/>
          <p:nvPr/>
        </p:nvGrpSpPr>
        <p:grpSpPr>
          <a:xfrm>
            <a:off x="4161453" y="313698"/>
            <a:ext cx="3200399" cy="2855118"/>
            <a:chOff x="4525348" y="279969"/>
            <a:chExt cx="3088432" cy="285225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86E08C2-6A93-46DB-95CE-FAF97F1A25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124" t="21224" r="36008" b="16735"/>
            <a:stretch/>
          </p:blipFill>
          <p:spPr>
            <a:xfrm>
              <a:off x="4525348" y="279969"/>
              <a:ext cx="1662598" cy="285225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F4DF490-B293-4CC6-9B50-A4285A3399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96" t="26531" r="30991" b="21633"/>
            <a:stretch/>
          </p:blipFill>
          <p:spPr>
            <a:xfrm>
              <a:off x="6068008" y="317046"/>
              <a:ext cx="1545772" cy="2781658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CEB738-7BF8-4D5B-8A97-8F758DF662BB}"/>
              </a:ext>
            </a:extLst>
          </p:cNvPr>
          <p:cNvGrpSpPr/>
          <p:nvPr/>
        </p:nvGrpSpPr>
        <p:grpSpPr>
          <a:xfrm>
            <a:off x="7977674" y="295977"/>
            <a:ext cx="3275045" cy="2932556"/>
            <a:chOff x="4646645" y="3153748"/>
            <a:chExt cx="3433664" cy="31927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2540D80-7401-4939-B17B-9E106EF24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68" t="21620" r="35610" b="17143"/>
            <a:stretch/>
          </p:blipFill>
          <p:spPr>
            <a:xfrm>
              <a:off x="4646645" y="3153748"/>
              <a:ext cx="1912775" cy="315034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2464939-667C-4E00-8CE1-C4F68AB133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95" t="26394" r="31707" b="21225"/>
            <a:stretch/>
          </p:blipFill>
          <p:spPr>
            <a:xfrm>
              <a:off x="6437246" y="3172229"/>
              <a:ext cx="1643063" cy="3174259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0808B6C-3510-47EE-9BFA-9E9D5763CD53}"/>
              </a:ext>
            </a:extLst>
          </p:cNvPr>
          <p:cNvSpPr txBox="1"/>
          <p:nvPr/>
        </p:nvSpPr>
        <p:spPr>
          <a:xfrm>
            <a:off x="946099" y="4833257"/>
            <a:ext cx="3903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IPF2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942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47529E-EBCA-48D5-8CDD-D27A60D9E056}"/>
              </a:ext>
            </a:extLst>
          </p:cNvPr>
          <p:cNvSpPr txBox="1"/>
          <p:nvPr/>
        </p:nvSpPr>
        <p:spPr>
          <a:xfrm>
            <a:off x="946099" y="4833257"/>
            <a:ext cx="3903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IPF3</a:t>
            </a:r>
            <a:endParaRPr lang="zh-CN" alt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F097FEB-2AA6-421D-B46F-75AE990AF3AA}"/>
              </a:ext>
            </a:extLst>
          </p:cNvPr>
          <p:cNvGrpSpPr/>
          <p:nvPr/>
        </p:nvGrpSpPr>
        <p:grpSpPr>
          <a:xfrm>
            <a:off x="877078" y="367098"/>
            <a:ext cx="2733869" cy="2674682"/>
            <a:chOff x="877078" y="367098"/>
            <a:chExt cx="2845835" cy="273999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7A92F27-7C06-4444-911E-1033D21FB9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150" t="11973" r="37283" b="11701"/>
            <a:stretch/>
          </p:blipFill>
          <p:spPr>
            <a:xfrm>
              <a:off x="877078" y="410547"/>
              <a:ext cx="1542945" cy="269654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6B930C1-7409-4ED7-9561-E68FDB5172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21" t="11157" r="39194" b="10884"/>
            <a:stretch/>
          </p:blipFill>
          <p:spPr>
            <a:xfrm>
              <a:off x="2248676" y="367098"/>
              <a:ext cx="1474237" cy="2693343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E1F7914-E384-4ECD-AABC-3F1E8D5D6093}"/>
              </a:ext>
            </a:extLst>
          </p:cNvPr>
          <p:cNvGrpSpPr/>
          <p:nvPr/>
        </p:nvGrpSpPr>
        <p:grpSpPr>
          <a:xfrm>
            <a:off x="4152123" y="251925"/>
            <a:ext cx="3144415" cy="2817846"/>
            <a:chOff x="4366728" y="335901"/>
            <a:chExt cx="3013786" cy="286055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A9A6CB6-643B-45AD-89D8-A5278FE5DF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964" t="20680" r="35928" b="16871"/>
            <a:stretch/>
          </p:blipFill>
          <p:spPr>
            <a:xfrm>
              <a:off x="4366728" y="335902"/>
              <a:ext cx="1651517" cy="286055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C3C1072-9462-40B9-9B0C-C61308B1E1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58" t="25850" r="31628" b="22041"/>
            <a:stretch/>
          </p:blipFill>
          <p:spPr>
            <a:xfrm>
              <a:off x="5850292" y="335901"/>
              <a:ext cx="1530222" cy="2789853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2595196-F4EE-4550-8497-362CC2F4BD13}"/>
              </a:ext>
            </a:extLst>
          </p:cNvPr>
          <p:cNvGrpSpPr/>
          <p:nvPr/>
        </p:nvGrpSpPr>
        <p:grpSpPr>
          <a:xfrm>
            <a:off x="7779995" y="261208"/>
            <a:ext cx="3099499" cy="2911200"/>
            <a:chOff x="7779995" y="261208"/>
            <a:chExt cx="3099499" cy="29112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4406CB6-25CA-411D-9E5B-A1179FA8CA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123" t="21088" r="36088" b="16871"/>
            <a:stretch/>
          </p:blipFill>
          <p:spPr>
            <a:xfrm>
              <a:off x="7779995" y="326573"/>
              <a:ext cx="1653254" cy="284583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E3396A1-66F4-48DC-A723-BE4C3886B4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17" t="26123" r="31548" b="21632"/>
            <a:stretch/>
          </p:blipFill>
          <p:spPr>
            <a:xfrm>
              <a:off x="9271514" y="261208"/>
              <a:ext cx="1607980" cy="2898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1537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88D8B7-3346-4C20-8118-2A0AF33FD380}"/>
              </a:ext>
            </a:extLst>
          </p:cNvPr>
          <p:cNvSpPr txBox="1"/>
          <p:nvPr/>
        </p:nvSpPr>
        <p:spPr>
          <a:xfrm>
            <a:off x="946099" y="4833257"/>
            <a:ext cx="3903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IPF5</a:t>
            </a:r>
            <a:endParaRPr lang="zh-CN" alt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DAF955C-0E3A-4F3F-801E-9C7304E0FCA0}"/>
              </a:ext>
            </a:extLst>
          </p:cNvPr>
          <p:cNvGrpSpPr/>
          <p:nvPr/>
        </p:nvGrpSpPr>
        <p:grpSpPr>
          <a:xfrm>
            <a:off x="946100" y="412214"/>
            <a:ext cx="2706343" cy="2433624"/>
            <a:chOff x="946100" y="412214"/>
            <a:chExt cx="2706343" cy="24336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EE06D5F-F15A-4EFE-BBFD-9B4A12F4C5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29" t="11837" r="38000" b="17279"/>
            <a:stretch/>
          </p:blipFill>
          <p:spPr>
            <a:xfrm>
              <a:off x="946100" y="412214"/>
              <a:ext cx="1451868" cy="243223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4645910-DFD5-438F-BDA5-D5A3682F9D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04" t="12653" r="39274" b="15782"/>
            <a:stretch/>
          </p:blipFill>
          <p:spPr>
            <a:xfrm>
              <a:off x="2276669" y="447870"/>
              <a:ext cx="1375774" cy="239796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CFC3E6-42BC-4382-A5C2-585E48F84AA4}"/>
              </a:ext>
            </a:extLst>
          </p:cNvPr>
          <p:cNvGrpSpPr/>
          <p:nvPr/>
        </p:nvGrpSpPr>
        <p:grpSpPr>
          <a:xfrm>
            <a:off x="4242319" y="322188"/>
            <a:ext cx="2819909" cy="2612282"/>
            <a:chOff x="4728556" y="345522"/>
            <a:chExt cx="2922547" cy="270558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D4213DC-25D2-4EE0-804F-554D2461E8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72" t="11837" r="39592" b="17007"/>
            <a:stretch/>
          </p:blipFill>
          <p:spPr>
            <a:xfrm>
              <a:off x="4728556" y="345522"/>
              <a:ext cx="1541616" cy="270558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6060FE8-7BF3-49D2-92E8-DEA2717CD5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39" t="11292" r="39433" b="15102"/>
            <a:stretch/>
          </p:blipFill>
          <p:spPr>
            <a:xfrm>
              <a:off x="6251511" y="373225"/>
              <a:ext cx="1399592" cy="2624642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B292843-67F4-4305-9B1F-63AB3A6EE027}"/>
              </a:ext>
            </a:extLst>
          </p:cNvPr>
          <p:cNvGrpSpPr/>
          <p:nvPr/>
        </p:nvGrpSpPr>
        <p:grpSpPr>
          <a:xfrm>
            <a:off x="7949682" y="289703"/>
            <a:ext cx="2789853" cy="2649440"/>
            <a:chOff x="7949682" y="289703"/>
            <a:chExt cx="2929812" cy="277623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2C322E7-1A77-480B-9B74-8B4AA11D3D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965" t="18640" r="35530" b="22041"/>
            <a:stretch/>
          </p:blipFill>
          <p:spPr>
            <a:xfrm>
              <a:off x="7949682" y="335903"/>
              <a:ext cx="1576874" cy="272716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7025775-32F8-438C-AB5D-A7F490E000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57" t="24625" r="32424" b="25170"/>
            <a:stretch/>
          </p:blipFill>
          <p:spPr>
            <a:xfrm>
              <a:off x="9330609" y="289703"/>
              <a:ext cx="1548885" cy="27762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5444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35EA79-6BEB-4C1D-A678-6DD2CEB68A32}"/>
              </a:ext>
            </a:extLst>
          </p:cNvPr>
          <p:cNvSpPr txBox="1"/>
          <p:nvPr/>
        </p:nvSpPr>
        <p:spPr>
          <a:xfrm>
            <a:off x="946099" y="4833257"/>
            <a:ext cx="3903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IPF6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2335258-2F51-4E0D-815C-9A7DE4ADC752}"/>
              </a:ext>
            </a:extLst>
          </p:cNvPr>
          <p:cNvGrpSpPr/>
          <p:nvPr/>
        </p:nvGrpSpPr>
        <p:grpSpPr>
          <a:xfrm>
            <a:off x="419878" y="195230"/>
            <a:ext cx="3041781" cy="2920362"/>
            <a:chOff x="615821" y="181234"/>
            <a:chExt cx="3041781" cy="29203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B436122-8768-4031-95D0-08A2616B14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28" t="12517" r="37442" b="12381"/>
            <a:stretch/>
          </p:blipFill>
          <p:spPr>
            <a:xfrm>
              <a:off x="615821" y="181234"/>
              <a:ext cx="1642188" cy="289612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AA1A93D-3EC1-4A64-9362-7897F2E583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21" t="11429" r="39114" b="11021"/>
            <a:stretch/>
          </p:blipFill>
          <p:spPr>
            <a:xfrm>
              <a:off x="2099389" y="246547"/>
              <a:ext cx="1558213" cy="2855049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9DA845F-38E3-4BF1-BF64-DCA9009004FC}"/>
              </a:ext>
            </a:extLst>
          </p:cNvPr>
          <p:cNvGrpSpPr/>
          <p:nvPr/>
        </p:nvGrpSpPr>
        <p:grpSpPr>
          <a:xfrm>
            <a:off x="3993502" y="195230"/>
            <a:ext cx="3116423" cy="2957804"/>
            <a:chOff x="4385388" y="242596"/>
            <a:chExt cx="3116423" cy="295780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F06F7C2-AB16-4940-91CC-5A4552F2C4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48" t="12925" r="37522" b="12925"/>
            <a:stretch/>
          </p:blipFill>
          <p:spPr>
            <a:xfrm>
              <a:off x="4385388" y="270588"/>
              <a:ext cx="1682626" cy="292981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20B6983-EF78-484E-A91B-42228871A7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80" t="11836" r="39274" b="11157"/>
            <a:stretch/>
          </p:blipFill>
          <p:spPr>
            <a:xfrm>
              <a:off x="5952928" y="242596"/>
              <a:ext cx="1548883" cy="2873829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39990DF-5B46-4E9C-BE6F-1FFC1D6F2969}"/>
              </a:ext>
            </a:extLst>
          </p:cNvPr>
          <p:cNvGrpSpPr/>
          <p:nvPr/>
        </p:nvGrpSpPr>
        <p:grpSpPr>
          <a:xfrm>
            <a:off x="7669226" y="270041"/>
            <a:ext cx="3052251" cy="2921028"/>
            <a:chOff x="7669226" y="270041"/>
            <a:chExt cx="3052251" cy="292102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666FDBD-DFAD-41B5-B344-77CD1083FF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89" t="13061" r="37840" b="12245"/>
            <a:stretch/>
          </p:blipFill>
          <p:spPr>
            <a:xfrm>
              <a:off x="7669226" y="307910"/>
              <a:ext cx="1633265" cy="288315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40E61D9-353C-434A-B583-8FF3C45490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58" t="11701" r="38955" b="11429"/>
            <a:stretch/>
          </p:blipFill>
          <p:spPr>
            <a:xfrm>
              <a:off x="9181324" y="270041"/>
              <a:ext cx="1540153" cy="2893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8897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37DC7D-818C-4EA0-A15C-59F0AE27E4A3}"/>
              </a:ext>
            </a:extLst>
          </p:cNvPr>
          <p:cNvSpPr txBox="1"/>
          <p:nvPr/>
        </p:nvSpPr>
        <p:spPr>
          <a:xfrm>
            <a:off x="946099" y="4833257"/>
            <a:ext cx="3903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IPF9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D20B1A9-FBE4-4520-AAD5-0B87C1FE298C}"/>
              </a:ext>
            </a:extLst>
          </p:cNvPr>
          <p:cNvGrpSpPr/>
          <p:nvPr/>
        </p:nvGrpSpPr>
        <p:grpSpPr>
          <a:xfrm>
            <a:off x="671803" y="345233"/>
            <a:ext cx="3293707" cy="3219062"/>
            <a:chOff x="671803" y="345233"/>
            <a:chExt cx="3293707" cy="32190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234C641-4F14-4BE2-B540-64923EFF83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07" t="12517" r="37522" b="12381"/>
            <a:stretch/>
          </p:blipFill>
          <p:spPr>
            <a:xfrm>
              <a:off x="671803" y="345233"/>
              <a:ext cx="1813639" cy="321906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F13B4FD-98EE-4139-BD93-2E8890ED28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58" t="12108" r="39114" b="11021"/>
            <a:stretch/>
          </p:blipFill>
          <p:spPr>
            <a:xfrm>
              <a:off x="2358073" y="401217"/>
              <a:ext cx="1607437" cy="309776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5E83453-BE55-4DCD-850D-9D81EAB29473}"/>
              </a:ext>
            </a:extLst>
          </p:cNvPr>
          <p:cNvGrpSpPr/>
          <p:nvPr/>
        </p:nvGrpSpPr>
        <p:grpSpPr>
          <a:xfrm>
            <a:off x="4264090" y="438538"/>
            <a:ext cx="3200399" cy="3123076"/>
            <a:chOff x="4469364" y="438538"/>
            <a:chExt cx="3200399" cy="31230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A0A06F8-92D4-4A06-BA90-053FCCFFDE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08" t="12381" r="37601" b="12925"/>
            <a:stretch/>
          </p:blipFill>
          <p:spPr>
            <a:xfrm>
              <a:off x="4469364" y="438538"/>
              <a:ext cx="1763485" cy="312307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B22FAE4-A5B9-4EAD-B1E3-5EAE33475D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03" t="11536" r="39272" b="11729"/>
            <a:stretch/>
          </p:blipFill>
          <p:spPr>
            <a:xfrm>
              <a:off x="6102218" y="449362"/>
              <a:ext cx="1567545" cy="3084962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23D058D-3534-4505-8281-80CAB12EA10A}"/>
              </a:ext>
            </a:extLst>
          </p:cNvPr>
          <p:cNvGrpSpPr/>
          <p:nvPr/>
        </p:nvGrpSpPr>
        <p:grpSpPr>
          <a:xfrm>
            <a:off x="7937769" y="554477"/>
            <a:ext cx="3297678" cy="3200400"/>
            <a:chOff x="7937769" y="554477"/>
            <a:chExt cx="3297678" cy="32004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95D5DBE-A3ED-4F88-AF51-161DA4E40D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853" t="12340" r="37772" b="12245"/>
            <a:stretch/>
          </p:blipFill>
          <p:spPr>
            <a:xfrm>
              <a:off x="7937769" y="554477"/>
              <a:ext cx="1780161" cy="32004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8389A21-AE1A-41D5-AA82-54FFD1F84F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66" t="11985" r="39044" b="11135"/>
            <a:stretch/>
          </p:blipFill>
          <p:spPr>
            <a:xfrm>
              <a:off x="9578966" y="581204"/>
              <a:ext cx="1656481" cy="31736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3516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E5060B-3F97-4B4A-BBA5-13C6BE912324}"/>
              </a:ext>
            </a:extLst>
          </p:cNvPr>
          <p:cNvGrpSpPr/>
          <p:nvPr/>
        </p:nvGrpSpPr>
        <p:grpSpPr>
          <a:xfrm>
            <a:off x="661482" y="311286"/>
            <a:ext cx="3103122" cy="2928026"/>
            <a:chOff x="1313235" y="447473"/>
            <a:chExt cx="3103122" cy="29280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FEFE2AD-BA22-4C26-9687-8F7F88AB37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34" t="20567" r="36188" b="18298"/>
            <a:stretch/>
          </p:blipFill>
          <p:spPr>
            <a:xfrm>
              <a:off x="1313235" y="476654"/>
              <a:ext cx="1673156" cy="288134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875D7BA-D4CF-41CD-92CB-9AF5D2F7D5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65" t="25816" r="31538" b="22270"/>
            <a:stretch/>
          </p:blipFill>
          <p:spPr>
            <a:xfrm>
              <a:off x="2830748" y="447473"/>
              <a:ext cx="1585609" cy="2928026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E9831C8-8CFD-4AD0-821C-7283A6829F9F}"/>
              </a:ext>
            </a:extLst>
          </p:cNvPr>
          <p:cNvGrpSpPr/>
          <p:nvPr/>
        </p:nvGrpSpPr>
        <p:grpSpPr>
          <a:xfrm>
            <a:off x="3852151" y="402078"/>
            <a:ext cx="2976665" cy="2837234"/>
            <a:chOff x="4221803" y="408563"/>
            <a:chExt cx="2976665" cy="283723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6DC3A8E-EC93-400B-B918-9A05C77A38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8" t="21419" r="36105" b="16737"/>
            <a:stretch/>
          </p:blipFill>
          <p:spPr>
            <a:xfrm>
              <a:off x="4221803" y="408563"/>
              <a:ext cx="1620348" cy="283723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5D06185-1CA8-4CFE-84D5-678128365E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30" t="26525" r="31538" b="22411"/>
            <a:stretch/>
          </p:blipFill>
          <p:spPr>
            <a:xfrm>
              <a:off x="5729591" y="431206"/>
              <a:ext cx="1468877" cy="277488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15A81A7-B3DA-4F0F-A005-37A74B12D9A9}"/>
              </a:ext>
            </a:extLst>
          </p:cNvPr>
          <p:cNvGrpSpPr/>
          <p:nvPr/>
        </p:nvGrpSpPr>
        <p:grpSpPr>
          <a:xfrm>
            <a:off x="7502427" y="472918"/>
            <a:ext cx="3100723" cy="2947977"/>
            <a:chOff x="7502427" y="472918"/>
            <a:chExt cx="3100723" cy="294797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936D79-64F7-4484-95BB-CBA68FBB57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717" t="21277" r="35856" b="16950"/>
            <a:stretch/>
          </p:blipFill>
          <p:spPr>
            <a:xfrm>
              <a:off x="7502427" y="492870"/>
              <a:ext cx="1653948" cy="292802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0A3CC92-79BC-4061-A38D-B05771AFB2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05" t="26052" r="31703" b="21986"/>
            <a:stretch/>
          </p:blipFill>
          <p:spPr>
            <a:xfrm>
              <a:off x="9007666" y="472918"/>
              <a:ext cx="1595484" cy="293176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CE1BFC3-F812-4F96-B2D3-D67A76129051}"/>
              </a:ext>
            </a:extLst>
          </p:cNvPr>
          <p:cNvSpPr txBox="1"/>
          <p:nvPr/>
        </p:nvSpPr>
        <p:spPr>
          <a:xfrm>
            <a:off x="946099" y="4833257"/>
            <a:ext cx="3903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IPF15</a:t>
            </a:r>
          </a:p>
        </p:txBody>
      </p:sp>
    </p:spTree>
    <p:extLst>
      <p:ext uri="{BB962C8B-B14F-4D97-AF65-F5344CB8AC3E}">
        <p14:creationId xmlns:p14="http://schemas.microsoft.com/office/powerpoint/2010/main" val="1559656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EB2F36-B47E-4464-B3AE-405B9E9CE33A}"/>
              </a:ext>
            </a:extLst>
          </p:cNvPr>
          <p:cNvSpPr txBox="1"/>
          <p:nvPr/>
        </p:nvSpPr>
        <p:spPr>
          <a:xfrm>
            <a:off x="946099" y="4833257"/>
            <a:ext cx="3903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IPF21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97F5AAC-3097-4851-817B-9731DB1D7A61}"/>
              </a:ext>
            </a:extLst>
          </p:cNvPr>
          <p:cNvGrpSpPr/>
          <p:nvPr/>
        </p:nvGrpSpPr>
        <p:grpSpPr>
          <a:xfrm>
            <a:off x="830424" y="287333"/>
            <a:ext cx="2621903" cy="2587812"/>
            <a:chOff x="830424" y="287333"/>
            <a:chExt cx="2621903" cy="258781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018689B-CE2E-4595-A17A-AF9BF709D6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22" t="21089" r="36008" b="17143"/>
            <a:stretch/>
          </p:blipFill>
          <p:spPr>
            <a:xfrm>
              <a:off x="830424" y="287333"/>
              <a:ext cx="1464908" cy="258781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4866FE-AFD1-4A6D-B71D-E36C10A8CA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96" t="25987" r="31787" b="22041"/>
            <a:stretch/>
          </p:blipFill>
          <p:spPr>
            <a:xfrm>
              <a:off x="2160603" y="305995"/>
              <a:ext cx="1291724" cy="2558126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75D9AEF-18CD-473B-B032-565549411311}"/>
              </a:ext>
            </a:extLst>
          </p:cNvPr>
          <p:cNvGrpSpPr/>
          <p:nvPr/>
        </p:nvGrpSpPr>
        <p:grpSpPr>
          <a:xfrm>
            <a:off x="3890865" y="322995"/>
            <a:ext cx="2715207" cy="2664832"/>
            <a:chOff x="4236098" y="312723"/>
            <a:chExt cx="2715207" cy="266483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048FD77-97FA-4F55-B110-C3A381A09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42" t="21361" r="36088" b="16599"/>
            <a:stretch/>
          </p:blipFill>
          <p:spPr>
            <a:xfrm>
              <a:off x="4236098" y="345234"/>
              <a:ext cx="1483567" cy="263232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81396C4-CB39-4992-84AB-DB232F3520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17" t="25850" r="31707" b="22449"/>
            <a:stretch/>
          </p:blipFill>
          <p:spPr>
            <a:xfrm>
              <a:off x="5589037" y="312723"/>
              <a:ext cx="1362268" cy="2607758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45B979-DEC3-4D3E-9801-B2BA93FF55BB}"/>
              </a:ext>
            </a:extLst>
          </p:cNvPr>
          <p:cNvGrpSpPr/>
          <p:nvPr/>
        </p:nvGrpSpPr>
        <p:grpSpPr>
          <a:xfrm>
            <a:off x="7455159" y="422446"/>
            <a:ext cx="2677886" cy="2647489"/>
            <a:chOff x="7455159" y="422446"/>
            <a:chExt cx="2677886" cy="264748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7D9B603-7D4C-4EC0-8298-D6EE75DCC6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760" t="21360" r="36247" b="17143"/>
            <a:stretch/>
          </p:blipFill>
          <p:spPr>
            <a:xfrm>
              <a:off x="7455159" y="422446"/>
              <a:ext cx="1464906" cy="263799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39BBFDC-905F-4336-BE1F-76626D3628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17" t="26024" r="31866" b="22041"/>
            <a:stretch/>
          </p:blipFill>
          <p:spPr>
            <a:xfrm>
              <a:off x="8798768" y="424813"/>
              <a:ext cx="1334277" cy="26451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869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</TotalTime>
  <Words>7</Words>
  <Application>Microsoft Office PowerPoint</Application>
  <PresentationFormat>Widescreen</PresentationFormat>
  <Paragraphs>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等线</vt:lpstr>
      <vt:lpstr>等线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Yuwen Zhang</dc:creator>
  <cp:lastModifiedBy>Yuwen Zhang</cp:lastModifiedBy>
  <cp:revision>24</cp:revision>
  <dcterms:created xsi:type="dcterms:W3CDTF">2018-12-18T07:46:36Z</dcterms:created>
  <dcterms:modified xsi:type="dcterms:W3CDTF">2018-12-18T22:00:10Z</dcterms:modified>
</cp:coreProperties>
</file>